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6" r:id="rId3"/>
    <p:sldId id="279" r:id="rId4"/>
    <p:sldId id="258" r:id="rId5"/>
    <p:sldId id="259" r:id="rId6"/>
    <p:sldId id="265" r:id="rId7"/>
    <p:sldId id="266" r:id="rId8"/>
    <p:sldId id="267" r:id="rId9"/>
    <p:sldId id="262" r:id="rId10"/>
    <p:sldId id="263" r:id="rId11"/>
    <p:sldId id="264" r:id="rId12"/>
    <p:sldId id="260" r:id="rId13"/>
    <p:sldId id="261" r:id="rId14"/>
    <p:sldId id="268" r:id="rId15"/>
    <p:sldId id="269" r:id="rId16"/>
    <p:sldId id="270" r:id="rId17"/>
    <p:sldId id="271" r:id="rId18"/>
    <p:sldId id="272" r:id="rId19"/>
    <p:sldId id="28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A3C6-28DD-428F-AC17-DA6B022E1C66}" type="datetimeFigureOut">
              <a:rPr lang="en-AU" smtClean="0"/>
              <a:t>9/06/2018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5BD7-FBB4-46F6-AA84-6304BDC136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0080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A3C6-28DD-428F-AC17-DA6B022E1C66}" type="datetimeFigureOut">
              <a:rPr lang="en-AU" smtClean="0"/>
              <a:t>9/06/2018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5BD7-FBB4-46F6-AA84-6304BDC136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2340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A3C6-28DD-428F-AC17-DA6B022E1C66}" type="datetimeFigureOut">
              <a:rPr lang="en-AU" smtClean="0"/>
              <a:t>9/06/2018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5BD7-FBB4-46F6-AA84-6304BDC136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4591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A3C6-28DD-428F-AC17-DA6B022E1C66}" type="datetimeFigureOut">
              <a:rPr lang="en-AU" smtClean="0"/>
              <a:t>9/06/2018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5BD7-FBB4-46F6-AA84-6304BDC136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705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A3C6-28DD-428F-AC17-DA6B022E1C66}" type="datetimeFigureOut">
              <a:rPr lang="en-AU" smtClean="0"/>
              <a:t>9/06/2018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5BD7-FBB4-46F6-AA84-6304BDC136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9607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A3C6-28DD-428F-AC17-DA6B022E1C66}" type="datetimeFigureOut">
              <a:rPr lang="en-AU" smtClean="0"/>
              <a:t>9/06/2018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5BD7-FBB4-46F6-AA84-6304BDC136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1822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A3C6-28DD-428F-AC17-DA6B022E1C66}" type="datetimeFigureOut">
              <a:rPr lang="en-AU" smtClean="0"/>
              <a:t>9/06/2018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5BD7-FBB4-46F6-AA84-6304BDC136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2156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A3C6-28DD-428F-AC17-DA6B022E1C66}" type="datetimeFigureOut">
              <a:rPr lang="en-AU" smtClean="0"/>
              <a:t>9/06/2018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5BD7-FBB4-46F6-AA84-6304BDC136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2113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A3C6-28DD-428F-AC17-DA6B022E1C66}" type="datetimeFigureOut">
              <a:rPr lang="en-AU" smtClean="0"/>
              <a:t>9/06/2018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5BD7-FBB4-46F6-AA84-6304BDC136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7081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A3C6-28DD-428F-AC17-DA6B022E1C66}" type="datetimeFigureOut">
              <a:rPr lang="en-AU" smtClean="0"/>
              <a:t>9/06/2018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5BD7-FBB4-46F6-AA84-6304BDC136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391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A3C6-28DD-428F-AC17-DA6B022E1C66}" type="datetimeFigureOut">
              <a:rPr lang="en-AU" smtClean="0"/>
              <a:t>9/06/2018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25BD7-FBB4-46F6-AA84-6304BDC136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5629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CA3C6-28DD-428F-AC17-DA6B022E1C66}" type="datetimeFigureOut">
              <a:rPr lang="en-AU" smtClean="0"/>
              <a:t>9/06/2018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25BD7-FBB4-46F6-AA84-6304BDC136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7203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11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heaven and land colour g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kinh su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82731" y="2590800"/>
            <a:ext cx="4661269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0600" y="-1"/>
            <a:ext cx="4343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Tenth Sunday in Ordinary Time - Year B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0"/>
            <a:ext cx="40901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+mj-lt"/>
              </a:rPr>
              <a:t>Chúa </a:t>
            </a:r>
            <a:r>
              <a:rPr lang="en-US" sz="32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N</a:t>
            </a:r>
            <a:r>
              <a:rPr lang="vi-VN" sz="32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hật</a:t>
            </a:r>
            <a:r>
              <a:rPr lang="vi-VN" sz="3200" dirty="0">
                <a:solidFill>
                  <a:srgbClr val="FFFF00"/>
                </a:solidFill>
                <a:latin typeface="+mj-lt"/>
              </a:rPr>
              <a:t> </a:t>
            </a:r>
            <a:r>
              <a:rPr lang="vi-VN" sz="3200" dirty="0" smtClean="0">
                <a:solidFill>
                  <a:srgbClr val="FFFF00"/>
                </a:solidFill>
                <a:latin typeface="+mj-lt"/>
              </a:rPr>
              <a:t>1</a:t>
            </a:r>
            <a:r>
              <a:rPr lang="en-US" sz="3200" dirty="0" smtClean="0">
                <a:solidFill>
                  <a:srgbClr val="FFFF00"/>
                </a:solidFill>
                <a:latin typeface="+mj-lt"/>
              </a:rPr>
              <a:t>0</a:t>
            </a:r>
            <a:r>
              <a:rPr lang="vi-VN" sz="3200" dirty="0" smtClean="0">
                <a:solidFill>
                  <a:srgbClr val="FFFF00"/>
                </a:solidFill>
                <a:latin typeface="+mj-lt"/>
              </a:rPr>
              <a:t> </a:t>
            </a:r>
            <a:endParaRPr lang="en-US" sz="3200" dirty="0" smtClean="0">
              <a:solidFill>
                <a:srgbClr val="FFFF00"/>
              </a:solidFill>
              <a:latin typeface="+mj-lt"/>
            </a:endParaRPr>
          </a:p>
          <a:p>
            <a:pPr algn="ctr"/>
            <a:r>
              <a:rPr lang="vi-VN" sz="3200" dirty="0" smtClean="0">
                <a:solidFill>
                  <a:srgbClr val="FFFF00"/>
                </a:solidFill>
                <a:latin typeface="+mj-lt"/>
              </a:rPr>
              <a:t>thường </a:t>
            </a:r>
            <a:r>
              <a:rPr lang="vi-VN" sz="3200" dirty="0" smtClean="0">
                <a:solidFill>
                  <a:srgbClr val="FFFF00"/>
                </a:solidFill>
                <a:latin typeface="+mj-lt"/>
              </a:rPr>
              <a:t>niên</a:t>
            </a:r>
            <a:r>
              <a:rPr lang="en-AU" sz="32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A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A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 B</a:t>
            </a:r>
            <a:endParaRPr lang="en-A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 descr="E:\chua nazaret 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1846012"/>
            <a:ext cx="63246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cross gree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176" y="784829"/>
            <a:ext cx="1997109" cy="199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667000" y="5638800"/>
            <a:ext cx="457199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10/06/2018</a:t>
            </a:r>
          </a:p>
          <a:p>
            <a:pPr algn="ctr"/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Hùng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Phương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&amp; Thanh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Quảng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hiện</a:t>
            </a:r>
            <a:endParaRPr lang="en-A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49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2332" y="3657600"/>
            <a:ext cx="59217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ai vào nhà một người mạnh mà có thể cướp của được, nếu không trói người mạnh ấy trước đã,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 cướp sạch nhà nó.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721" y="457200"/>
            <a:ext cx="303619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no one can make his way into a strong man’s house and burgle his property unless he has tied up the strong man first. Only then can he burgle his house.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6096000" cy="342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62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962400"/>
            <a:ext cx="8305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"Tôi bảo thật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 tội của con cái loài người, kể cả tội nói phạm thượng,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 phạm thượng nhiều đến mấy đi nữa, thì cũng còn được tha.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52400"/>
            <a:ext cx="271069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‘I tell you solemnly, all men’s sins will be forgiven, and all their blasphemies;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957" y="0"/>
            <a:ext cx="6370043" cy="358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81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5780782"/>
            <a:ext cx="8763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ai nói phạm đến Thánh Thần, thì chẳng đời nào được tha, mà còn mắc tội muôn đời"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3327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let anyone blaspheme against the Holy Spirit and he will never have forgiveness: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guilty of an eternal sin.’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2929"/>
            <a:ext cx="7386998" cy="415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75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876" y="6184287"/>
            <a:ext cx="838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 là vì họ đã nói "ông ấy bị thần ô uế ám."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52400"/>
            <a:ext cx="8763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was because they were saying,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unclean spirit is in him.’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29618"/>
            <a:ext cx="8794124" cy="494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75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5709477"/>
            <a:ext cx="8915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 và anh em Đức Giê-su đến,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ở ngoài, cho gọi Người ra.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518" y="152400"/>
            <a:ext cx="88960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 mother and brothers now arrived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standing outside,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sent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a message asking for him.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22060"/>
            <a:ext cx="7092201" cy="398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52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3091" y="3657600"/>
            <a:ext cx="62230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Lúc ấy, đám đông đang ngồi chung quanh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Người.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 nói với Người rằng: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 Thầy, có mẹ và anh em chị em Thầy ở ngoài kia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Thầy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2400"/>
            <a:ext cx="2667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crowd was sitting round him at the time the message was passed to him, ‘Your mother and brothers and sisters are outside asking for you.’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091" y="6438"/>
            <a:ext cx="6223056" cy="349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52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4724400"/>
            <a:ext cx="670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Người đáp lại: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là mẹ tôi? Ai là anh em tôi? 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533400"/>
            <a:ext cx="2971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replied, ‘Who are my mother and my brothers?’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78"/>
          <a:stretch/>
        </p:blipFill>
        <p:spPr bwMode="auto">
          <a:xfrm flipH="1">
            <a:off x="3383415" y="0"/>
            <a:ext cx="5760585" cy="442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52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346" y="5815143"/>
            <a:ext cx="8915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Người rảo mắt nhìn những kẻ ngồi chung quanh và nói: "Đây là mẹ tôi, đây là anh em tôi.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0"/>
            <a:ext cx="9067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looking round at those sitting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circle about him, he said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‘Here are my mother and my brothers.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75" y="1569660"/>
            <a:ext cx="7514941" cy="42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94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5660108"/>
            <a:ext cx="8915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thi hành ý muốn của Thiên Chúa,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 là anh em chị em tôi, là mẹ tôi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.“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518" y="76200"/>
            <a:ext cx="88198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Anyone who does the will of God, that person is my brother and sister and mother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.’….</a:t>
            </a:r>
            <a:endParaRPr lang="en-AU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63077"/>
            <a:ext cx="7905482" cy="444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20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3.bp.blogspot.com/-ygasN9elmBw/UsGdmSm_TNI/AAAAAAAABPI/uqYoHgS7Nws/s1600/PPT+Image-+Color-+BLUE+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" y="7513"/>
            <a:ext cx="9133982" cy="685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0289" y="7513"/>
            <a:ext cx="44246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Tenth Sunday in Ordinary Time - Year 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34000" y="7513"/>
            <a:ext cx="35814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Chúa 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N</a:t>
            </a:r>
            <a:r>
              <a:rPr lang="vi-VN" sz="3200" b="1" dirty="0" smtClean="0">
                <a:latin typeface="+mj-lt"/>
                <a:cs typeface="Times New Roman" pitchFamily="18" charset="0"/>
              </a:rPr>
              <a:t>hật</a:t>
            </a:r>
            <a:r>
              <a:rPr lang="vi-VN" sz="3200" b="1" dirty="0">
                <a:latin typeface="+mj-lt"/>
              </a:rPr>
              <a:t> </a:t>
            </a:r>
            <a:r>
              <a:rPr lang="vi-VN" sz="3200" b="1" dirty="0" smtClean="0">
                <a:latin typeface="+mj-lt"/>
              </a:rPr>
              <a:t>1</a:t>
            </a:r>
            <a:r>
              <a:rPr lang="en-US" sz="3200" b="1" dirty="0" smtClean="0">
                <a:latin typeface="+mj-lt"/>
              </a:rPr>
              <a:t>0</a:t>
            </a:r>
            <a:r>
              <a:rPr lang="vi-VN" sz="3200" b="1" dirty="0" smtClean="0">
                <a:latin typeface="+mj-lt"/>
              </a:rPr>
              <a:t> </a:t>
            </a:r>
            <a:r>
              <a:rPr lang="vi-VN" sz="3200" b="1" dirty="0">
                <a:latin typeface="+mj-lt"/>
              </a:rPr>
              <a:t>thường </a:t>
            </a:r>
            <a:r>
              <a:rPr lang="vi-VN" sz="3200" b="1" dirty="0" smtClean="0">
                <a:latin typeface="+mj-lt"/>
              </a:rPr>
              <a:t>niên</a:t>
            </a:r>
            <a:r>
              <a:rPr lang="en-AU" sz="3200" b="1" dirty="0" smtClean="0">
                <a:latin typeface="+mj-lt"/>
              </a:rPr>
              <a:t> </a:t>
            </a:r>
            <a:endParaRPr lang="en-AU" sz="3200" b="1" dirty="0" smtClean="0">
              <a:latin typeface="+mj-lt"/>
            </a:endParaRPr>
          </a:p>
          <a:p>
            <a:pPr algn="ctr"/>
            <a:r>
              <a:rPr lang="en-AU" sz="32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AU" sz="3200" b="1" dirty="0" smtClean="0">
                <a:latin typeface="Times New Roman" pitchFamily="18" charset="0"/>
                <a:cs typeface="Times New Roman" pitchFamily="18" charset="0"/>
              </a:rPr>
              <a:t>m B</a:t>
            </a:r>
            <a:endParaRPr lang="en-A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7" name="Picture 13" descr="E:\chua  mar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0758"/>
            <a:ext cx="9172223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cross gree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-21465"/>
            <a:ext cx="2537499" cy="253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28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heaven and land colour g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E:\kinh su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553485"/>
            <a:ext cx="5638800" cy="23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E:\chua nazaret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8600" y="2779643"/>
            <a:ext cx="431482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128231"/>
            <a:ext cx="8382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N</a:t>
            </a:r>
            <a:r>
              <a:rPr lang="vi-VN" sz="32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hật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 </a:t>
            </a:r>
            <a:r>
              <a:rPr lang="vi-VN" sz="3200" b="1" dirty="0" smtClean="0">
                <a:solidFill>
                  <a:srgbClr val="FFFF00"/>
                </a:solidFill>
                <a:latin typeface="+mj-lt"/>
              </a:rPr>
              <a:t>1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</a:rPr>
              <a:t>0</a:t>
            </a:r>
            <a:r>
              <a:rPr lang="vi-VN" sz="32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thường </a:t>
            </a:r>
            <a:r>
              <a:rPr lang="vi-VN" sz="3200" b="1" dirty="0" smtClean="0">
                <a:solidFill>
                  <a:srgbClr val="FFFF00"/>
                </a:solidFill>
                <a:latin typeface="+mj-lt"/>
              </a:rPr>
              <a:t>niên</a:t>
            </a:r>
            <a:r>
              <a:rPr lang="en-AU" sz="32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A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A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 B</a:t>
            </a:r>
            <a:endParaRPr lang="en-A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736457"/>
            <a:ext cx="8516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Tenth Sunday in Ordinary Time - Year B</a:t>
            </a:r>
          </a:p>
        </p:txBody>
      </p:sp>
      <p:pic>
        <p:nvPicPr>
          <p:cNvPr id="8" name="Picture 4" descr="Image result for cross gree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1" y="1219200"/>
            <a:ext cx="2771256" cy="277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38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kinh su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81600" y="3230586"/>
            <a:ext cx="3962400" cy="362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cross gree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-57905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JOSEPH HUNG\Pictures\Pictures\tai lieu tu Hp 07-10-17\Pictures\hinh cut\bible mark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8580"/>
            <a:ext cx="3657600" cy="221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721331" y="1036634"/>
            <a:ext cx="429213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 Mark </a:t>
            </a:r>
          </a:p>
          <a:p>
            <a:pPr algn="ctr"/>
            <a:r>
              <a:rPr lang="en-A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3:20-35</a:t>
            </a:r>
          </a:p>
          <a:p>
            <a:pPr algn="ctr"/>
            <a:r>
              <a:rPr lang="en-A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Máccô</a:t>
            </a:r>
            <a:endParaRPr lang="en-A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3:20-35</a:t>
            </a:r>
            <a:endParaRPr lang="en-A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JOSEPH HUNG\Pictures\Pictures\tai lieu tu Hp 07-10-17\Pictures\hinh cut\chua h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0755"/>
            <a:ext cx="4383087" cy="453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49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4057233"/>
            <a:ext cx="6705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Giê-su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đệ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đám đông lại kéo đến, thành thử Người và các môn đệ không sao ăn uống được.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228600"/>
            <a:ext cx="198885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went home with his disciples, and such a crowd collected that they could not even have a meal.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560" y="0"/>
            <a:ext cx="6778439" cy="381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34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6388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 nhân của Người hay tin ấy,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liền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 bắt Người, vì họ nói rằng Người đã mất trí.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76200"/>
            <a:ext cx="88837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his relatives heard of this,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 out to take charge of him,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convinced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was out of his mind.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28096"/>
            <a:ext cx="6971100" cy="391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34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5288340"/>
            <a:ext cx="9067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 các kinh sư từ Giê-ru-sa-lem xuống thì lại nói rằng Người bị quỷ vương Bê-en-dê-bun ám và Người dựa thế quỷ vương mà trừ quỷ.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61" y="-75506"/>
            <a:ext cx="8991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scribes who had come down from 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Jerusalem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were saying,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</a:t>
            </a:r>
            <a:r>
              <a:rPr lang="en-AU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Beelzebul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is in him,’ and, ‘It is through the prince of devils that he casts devils out.’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46420"/>
            <a:ext cx="5766227" cy="324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78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5241117"/>
            <a:ext cx="891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Giê-su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liền gọi họ đến, dùng dụ ngôn mà nói với họ: "Xa-tan làm sao trừ Xa-tan được? Nước nào tự chia rẽ, nước ấy không thể bền;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225" y="0"/>
            <a:ext cx="8915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he called them to him and spoke to them in parables, ‘How can Satan cast out Satan?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kingdom is divided against itself,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cannot last.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60" y="2075043"/>
            <a:ext cx="5290930" cy="297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62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6096000"/>
            <a:ext cx="81083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rẽ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vững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98194" y="152400"/>
            <a:ext cx="88934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if a household is divided against itself,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household can never stand.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66" y="1325324"/>
            <a:ext cx="8538377" cy="4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81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5709477"/>
            <a:ext cx="8839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Xa-tan mà chống Xa-tan, Xa-tan mà tự chia rẽ, thì không thể tồn tại, nhưng đã tận số.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1718" y="152400"/>
            <a:ext cx="88198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if Satan has rebelled against himself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divided, he cannot stand either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is the end of him.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22060"/>
            <a:ext cx="6878777" cy="386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78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744</Words>
  <Application>Microsoft Office PowerPoint</Application>
  <PresentationFormat>On-screen Show (4:3)</PresentationFormat>
  <Paragraphs>68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Hung</dc:creator>
  <cp:lastModifiedBy>Anthony Nguyen</cp:lastModifiedBy>
  <cp:revision>44</cp:revision>
  <dcterms:created xsi:type="dcterms:W3CDTF">2018-02-01T05:05:28Z</dcterms:created>
  <dcterms:modified xsi:type="dcterms:W3CDTF">2018-06-09T07:20:36Z</dcterms:modified>
</cp:coreProperties>
</file>